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898B4-8DB2-4BD0-BE81-0E9BC1EA6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578AC9-DCFC-4446-ABDC-B4425AC6D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09D621-E910-4824-BC7C-C91DE589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8E6D7F-F5FD-4F2E-AEDC-080BB3A1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208781-BAF5-445E-A39A-EB6725BF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73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258E0-C1C5-4B51-B01B-511B81EA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D205EA-DCEC-4FC1-AEF5-AAAD2BA44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41648C-5EC0-4578-9B42-A6521CA6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F18E62-1446-4BB7-A2F8-E075B377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E348A1-A503-4E39-96BB-626A3185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03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3329E4-7DDC-4756-864B-51CB66D95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66F960-140D-4EF5-93E3-8CE6BB07F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6192CF-1763-4A60-995C-A4AAADE9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C297D-FA8D-4749-A47D-D64D09F9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48D43F-ED21-4B65-A2AC-8F8E7653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26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50942-8DA1-47AA-AC02-BA089529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8DD26-B27C-4C8F-A135-4561D3E51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8ACAE2-2682-48AB-AB53-6B140C78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679A8B-991E-4C10-ACB0-AC528861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A1C426-64EC-4F80-B6C1-116804A0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80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D32E1-5B01-40C6-B9BE-D618C692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E655E-BF91-40C8-8868-ABA370452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5E0C7C-7921-4A76-BE63-EEF937BD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304552-98BA-4C93-8759-98B63CF1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B1BE01-B92F-416B-9D49-5D3C6273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07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FB6549-D882-4901-89B5-155402BF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E2C9DB-8069-4CBC-816B-BA2E85693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4BD012-5A2A-4DC8-B919-AF3BFCF12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FD3573-3516-4690-B12D-0D41B9A2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3732E-6F01-436E-98FE-8A11732C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34AAF3-748A-4CD9-9466-4FBBFC92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48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78121-2CF1-409C-A8EA-75FA405B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6653B0-78B7-43FC-83D6-C147D8732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CAC9EB-42B6-46E7-A5C1-D8105B55C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F0183C-6BF4-4CA6-A213-F184C5990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BBD1FD-7DFD-49C4-9E38-9F6636BC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9D00DF-6294-414E-BDD2-62BCCB5D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711063-6109-4D8C-9150-F03ABD84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55C3DD3-B2B4-47B0-964A-2EBBFA3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12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9BB6D-37C0-4528-95A8-C85CDF2D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82AA6D-9784-40DE-8EAE-34FAF1D7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C1301A-F6BF-4F31-8FD4-1FE27C2D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9E57CA-FF07-454A-B145-3F0E7E9C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95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ADD7F5-4270-4662-9513-A8BA2297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78B2AC-3EBB-49BB-9070-3B2662E9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113F0A-F498-4D68-AE98-6C1669C3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077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326BC-B845-4C2A-B847-30818997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5DFB4C-55F2-447F-B7D2-E20A0DC6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AB4E77-731D-4268-8682-49E96FB5E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EF59D6-9640-4BBC-8A65-590F8B78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F669CB-621A-4D7C-90E8-4DEB5EBD5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BD344C-B6F1-4F29-8527-CCF30928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418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F837C-A7CD-4FB3-8898-83D96184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E0C2B6B-4A2B-4FA9-BEC6-53A6EE339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DE0C10-2DDE-4AB2-9688-011D49216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EDCB8B-FB56-4847-BBC4-37D2D83F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61B4FC-4D32-4F20-9416-DF6BF4F1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EB0538-8A2A-47E1-B33B-3049BD17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47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2351C3C-769B-43E1-9DE2-EB2A1618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224A51-B5C2-429C-B150-7AA545D8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4702E7-17DD-48DD-9B1D-FBA738478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7AA1-95C2-4D2C-9C0C-1C617861CC26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7BFD27-5F7D-4022-8267-FCB10762F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94AD9B-3509-46A5-B5C5-9ADD1347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30822-D6DF-452A-A510-40E0C08A1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37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5CD9F-0E33-42D9-9A12-55C20BB1C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A6EA8-FA56-427D-BE1C-2EFDEAF13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7A08B-7102-4C87-830A-C05CF7E6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2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BB5EE-85F6-4101-B6C0-0C28B436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86CFA6-441C-4C18-B194-2E9B42EAA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C21E78-A0BE-482A-B4B6-DC548A6C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3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4EDE8-F713-4556-B08A-3C59B425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DFBF76-F664-4247-9CC8-150175C0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6AFC73-6558-45E6-8927-5C4A1D01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8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5AFC2-6437-4A60-A1F9-4650CE1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EFDF34-A9EE-4570-A058-EA773868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79420C-D4EA-4AEE-B044-AB38C685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4D53-7F3D-4E19-BE6E-621222CD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0D0869-6730-44C2-B223-8DC5A4F1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AFFED2-E8CD-4570-BE04-52FE8192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9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C8733-49A0-4462-B2BA-8A0C746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9FBF06-CD64-4D5F-A6A6-64D74E130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F7E1F5-08B4-4C88-8FED-C91ACD02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9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427CE-BC9D-4FEB-B123-2C544935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DC6F5-9FC2-4C04-A942-F0BF9A55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57AB1-F3E0-4897-BA7F-118AC943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24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F735A-A275-4E67-A4A8-98A6A8E3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9CC1E-D5EF-415C-8660-CA9C290AB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14AC7E-A905-46D8-9E43-060E4283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5AFE0-68DA-459A-A79E-48DD29A5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BF6978-12F8-499F-8E96-B6D50D85F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F1B421-1E19-41E5-8187-3EA43885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0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50EAB-9AC5-4B7F-8133-F809ACCC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BBDE7F-BE5C-4785-95A7-8F184E90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AD38AA-0AA3-43E3-BAEE-D7780965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44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3D09-65F1-4D6D-872B-269FA973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C4094A-A3AD-4BFC-B5A5-D7FF467C9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BFD281-9EE4-49E1-8A2E-BAB589AB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25A0B-B45C-4CD3-8BAC-E8E68297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6CA2F6-C433-462D-8607-FBC9D297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4347F9-8256-4714-B5BF-CB798136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8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E6400-A8D8-464B-AD12-24E8E69E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E8622B-F668-4588-941E-B6BAC27E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E99AF8-B897-4AEE-ACBA-6540A2D6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1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D9A95-6472-46B8-8ABD-6C248040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06A77-F28F-4CCD-BE31-34AC13733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DA7A5B-4AC7-4C91-9D6E-B00F9912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0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ABD16-DE2E-4493-BFC1-DA4723C8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10C18-A485-480F-A8A0-96CEFAF3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100D3B-574D-4EEA-967D-36D7D110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D9ED1-EE0C-453D-8D5A-3EA06B474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178BCC-7A63-4495-ACBD-D22B5FE0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2DAE9F-6DB5-4559-8532-E89C2457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6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EEECF-EB6A-45CC-8F11-F06F7B23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34990-8430-48E9-AB7F-63C9C9ED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FE8050-E310-4DD4-8309-D872D3D3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70D8F-EDA2-4210-B717-A9718C9F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BA9797-3F0A-4B2C-A2C2-DA8F4419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9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9D8D7-68EA-42A7-8639-01DA7871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6D74A6-9D40-48A2-9E67-A8534F54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81782-AA78-4362-A973-CCD5CD27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8F93D-44D1-4CD0-BF7D-17695F43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A1238B-6B21-4788-80A4-41A709D37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43B886-E1BC-4D6C-8D7C-33479B02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65180-C5B5-4DE5-AB6E-7921A67E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5AD507-758A-4F6E-B283-425878D07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E5EABB-0040-464E-AA3A-5C52617B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08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EDUARDA ALCAIDE</dc:creator>
  <cp:lastModifiedBy>MARIA EDUARDA ALCAIDE</cp:lastModifiedBy>
  <cp:revision>12</cp:revision>
  <dcterms:created xsi:type="dcterms:W3CDTF">2023-04-17T15:30:21Z</dcterms:created>
  <dcterms:modified xsi:type="dcterms:W3CDTF">2023-05-03T13:12:11Z</dcterms:modified>
</cp:coreProperties>
</file>